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png" ContentType="image/png"/>
  <Override PartName="/ppt/media/image4.jpeg" ContentType="image/jpeg"/>
  <Override PartName="/ppt/media/image5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F49837-4A2D-4BF6-9A9B-E1EC28A179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DD5CE8-3CFD-466B-A372-E2AB5B744A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5DE7DB-1433-488E-8AE4-09EF6F6F3C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69AD19-45F4-4394-8C3D-CDEB3CC1B5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288076-590A-443C-8213-67E38D3758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9D30F0-348B-4456-AA5B-AD40AC5115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DF4822-E84B-42AF-9AC7-D3775BDB7B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C26C40-1CEA-4150-ABDE-F28E4951EF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1C4A37-C818-4551-B897-AAE41E7B97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BBD20C-21F9-4788-80DC-E7E669854C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83CD7B-438E-4FFA-AD7E-1C24F01183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8D725C-8C86-473D-A6F1-A3C483488A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8B8D8E0-9109-4230-8FFD-EA0ABC5AA43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Mega Star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3657600" y="1092960"/>
            <a:ext cx="2927520" cy="416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She sings my feelings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514600" y="1123560"/>
            <a:ext cx="5029200" cy="414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Connecting with Fans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600200" y="1143000"/>
            <a:ext cx="6704640" cy="386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Fame and Fortune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793160" y="1029240"/>
            <a:ext cx="6207840" cy="399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Music Pioneer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429000" y="1143000"/>
            <a:ext cx="3200400" cy="426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2025-05-21T12:13:01Z</dcterms:created>
  <dc:creator>Carl Ray</dc:creator>
  <dc:description/>
  <dc:language>en-US</dc:language>
  <cp:lastModifiedBy>Carl Ray</cp:lastModifiedBy>
  <dcterms:modified xsi:type="dcterms:W3CDTF">2025-05-21T12:20:48Z</dcterms:modified>
  <cp:revision>1</cp:revision>
  <dc:subject/>
  <dc:title/>
</cp:coreProperties>
</file>